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media1.gif" ContentType="video/unknown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</p:sldMasterIdLst>
  <p:notesMasterIdLst>
    <p:notesMasterId r:id="rId17"/>
  </p:notesMasterIdLst>
  <p:sldIdLst>
    <p:sldId id="256" r:id="rId2"/>
    <p:sldId id="268" r:id="rId3"/>
    <p:sldId id="270" r:id="rId4"/>
    <p:sldId id="258" r:id="rId5"/>
    <p:sldId id="257" r:id="rId6"/>
    <p:sldId id="259" r:id="rId7"/>
    <p:sldId id="260" r:id="rId8"/>
    <p:sldId id="269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eroniq04" initials="v" lastIdx="1" clrIdx="0">
    <p:extLst>
      <p:ext uri="{19B8F6BF-5375-455C-9EA6-DF929625EA0E}">
        <p15:presenceInfo xmlns:p15="http://schemas.microsoft.com/office/powerpoint/2012/main" userId="veroniq04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3662" autoAdjust="0"/>
  </p:normalViewPr>
  <p:slideViewPr>
    <p:cSldViewPr snapToGrid="0">
      <p:cViewPr varScale="1">
        <p:scale>
          <a:sx n="62" d="100"/>
          <a:sy n="62" d="100"/>
        </p:scale>
        <p:origin x="10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7-27T16:47:49.639" idx="1">
    <p:pos x="10" y="10"/>
    <p:text>Should I prove the infinite length?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8A7EB-E502-42CB-8780-2BEDB5A8AFD7}" type="datetimeFigureOut">
              <a:rPr lang="en-US" smtClean="0"/>
              <a:t>7/31/2015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52255-6EB2-4E07-918B-527181EC1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97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South</a:t>
            </a:r>
            <a:r>
              <a:rPr lang="en-US" baseline="0" dirty="0" smtClean="0"/>
              <a:t> Africa coastline: quite smooth; not the same can be said for Britain, as we can see in this map – turns out that this broken coastline makes measurements of the coastline length quite complicated, and a lot more scale-dependent.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52255-6EB2-4E07-918B-527181EC11C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316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52255-6EB2-4E07-918B-527181EC11C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0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Curves whose complexity changes with measurement scale</a:t>
            </a:r>
          </a:p>
          <a:p>
            <a:r>
              <a:rPr lang="en-US" dirty="0" smtClean="0"/>
              <a:t>It can be proven the Koch curve has infinite</a:t>
            </a:r>
            <a:r>
              <a:rPr lang="en-US" baseline="0" dirty="0" smtClean="0"/>
              <a:t> length  </a:t>
            </a:r>
          </a:p>
          <a:p>
            <a:r>
              <a:rPr lang="en-US" baseline="0" dirty="0" smtClean="0"/>
              <a:t>This also shows that approximating the coastline by something akin to a Koch curve and using a ruler with a finer length leads to a larger and larger measured length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52255-6EB2-4E07-918B-527181EC11C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935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we may have predicted, the</a:t>
            </a:r>
            <a:r>
              <a:rPr lang="en-US" baseline="0" dirty="0" smtClean="0"/>
              <a:t> fractal dimension of the UK coast is higher! This makes its length more difficult to calculate, so that estimates of its perimeter vary wildly with the scale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52255-6EB2-4E07-918B-527181EC11C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493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…the fine</a:t>
            </a:r>
            <a:r>
              <a:rPr lang="en-US" baseline="0" dirty="0" smtClean="0"/>
              <a:t> length of the ruler scale does not have to be on the order of cm’s, when looking at pebbles, etc. Rather, on the order of km’s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52255-6EB2-4E07-918B-527181EC11C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781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7/31/2015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027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7/31/2015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643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7/31/2015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273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7/31/2015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905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7/31/2015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417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7/31/2015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901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7/31/2015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362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7/31/2015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543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7/31/2015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872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smtClean="0"/>
              <a:t>7/31/2015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112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7/31/2015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217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7/31/2015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2713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3293" y="1859332"/>
            <a:ext cx="10058400" cy="2100158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smtClean="0"/>
              <a:t>Fractals:</a:t>
            </a:r>
            <a:br>
              <a:rPr lang="en-US" sz="6000" b="1" dirty="0" smtClean="0"/>
            </a:br>
            <a:r>
              <a:rPr lang="en-US" sz="6000" b="1" dirty="0" smtClean="0"/>
              <a:t> properties and applications</a:t>
            </a:r>
            <a:endParaRPr lang="en-US" sz="6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3293" y="4492175"/>
            <a:ext cx="10058400" cy="1143000"/>
          </a:xfrm>
        </p:spPr>
        <p:txBody>
          <a:bodyPr/>
          <a:lstStyle/>
          <a:p>
            <a:pPr algn="ctr"/>
            <a:r>
              <a:rPr lang="en-US" dirty="0" smtClean="0">
                <a:latin typeface="+mn-lt"/>
              </a:rPr>
              <a:t>Math Co-op</a:t>
            </a:r>
          </a:p>
          <a:p>
            <a:pPr algn="ctr"/>
            <a:r>
              <a:rPr lang="en-US" dirty="0" err="1" smtClean="0"/>
              <a:t>VeronicA</a:t>
            </a:r>
            <a:r>
              <a:rPr lang="en-US" dirty="0" smtClean="0"/>
              <a:t> </a:t>
            </a:r>
            <a:r>
              <a:rPr lang="en-US" dirty="0" err="1" smtClean="0"/>
              <a:t>Ciocanel</a:t>
            </a:r>
            <a:r>
              <a:rPr lang="en-US" dirty="0" smtClean="0"/>
              <a:t>, brown university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14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993" y="632914"/>
            <a:ext cx="3984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Returning to coastlines…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175204" y="1514022"/>
            <a:ext cx="3861254" cy="4770347"/>
            <a:chOff x="1175204" y="1514022"/>
            <a:chExt cx="3861254" cy="477034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204" y="1514022"/>
              <a:ext cx="3861254" cy="413926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081676" y="5822704"/>
              <a:ext cx="1779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South Africa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160986" y="804527"/>
            <a:ext cx="3521528" cy="5479841"/>
            <a:chOff x="7160986" y="804527"/>
            <a:chExt cx="3521528" cy="547984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0986" y="804527"/>
              <a:ext cx="3521528" cy="5018177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8387615" y="5822703"/>
              <a:ext cx="10682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Britain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11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7618" y="626075"/>
            <a:ext cx="9800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Approximating a smooth curve using straight lines – guaranteed to get closer to the true value of the curve length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825" y="1848757"/>
            <a:ext cx="5543550" cy="1447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7618" y="3862761"/>
            <a:ext cx="5625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Can we say the same for the UK coastline?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230" y="3688242"/>
            <a:ext cx="4636926" cy="256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14" y="1272178"/>
            <a:ext cx="10783132" cy="35175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27314" y="461255"/>
                <a:ext cx="4847772" cy="613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Scale/ruler length: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sz="2400" dirty="0" smtClean="0"/>
                  <a:t>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314" y="461255"/>
                <a:ext cx="4847772" cy="613886"/>
              </a:xfrm>
              <a:prstGeom prst="rect">
                <a:avLst/>
              </a:prstGeom>
              <a:blipFill rotWithShape="0">
                <a:blip r:embed="rId4"/>
                <a:stretch>
                  <a:fillRect l="-2013" b="-1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27314" y="4986751"/>
            <a:ext cx="11234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Perimeter/length:</a:t>
            </a:r>
            <a:endParaRPr lang="en-US" sz="2400" b="1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685152" y="5033244"/>
                <a:ext cx="69589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152" y="5033244"/>
                <a:ext cx="69589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0526" r="-877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393391" y="5494909"/>
                <a:ext cx="9020752" cy="6163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9∗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𝟗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           1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9∗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2400" dirty="0"/>
                  <a:t>        48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          97∗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𝟏𝟐𝟓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391" y="5494909"/>
                <a:ext cx="9020752" cy="616387"/>
              </a:xfrm>
              <a:prstGeom prst="rect">
                <a:avLst/>
              </a:prstGeom>
              <a:blipFill rotWithShape="0">
                <a:blip r:embed="rId6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645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1453" y="1049163"/>
            <a:ext cx="615629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Coastlines have fractal-like properties: complexity changes with measurement scale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 lot like the Koch curve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This curve has </a:t>
            </a:r>
            <a:r>
              <a:rPr lang="en-US" sz="2400" b="1" dirty="0" smtClean="0"/>
              <a:t>infinite length</a:t>
            </a:r>
            <a:r>
              <a:rPr lang="en-US" sz="2400" dirty="0" smtClean="0"/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/>
              <a:t>Length</a:t>
            </a:r>
            <a:r>
              <a:rPr lang="en-US" sz="2400" dirty="0" smtClean="0"/>
              <a:t>: makes little sense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371" y="0"/>
            <a:ext cx="3880757" cy="625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7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7618" y="626075"/>
            <a:ext cx="9800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But, concept </a:t>
            </a:r>
            <a:r>
              <a:rPr lang="en-US" sz="2400" dirty="0"/>
              <a:t>o</a:t>
            </a:r>
            <a:r>
              <a:rPr lang="en-US" sz="2400" dirty="0" smtClean="0"/>
              <a:t>f </a:t>
            </a:r>
            <a:r>
              <a:rPr lang="en-US" sz="2400" b="1" dirty="0" smtClean="0"/>
              <a:t>fractal dimension </a:t>
            </a:r>
            <a:r>
              <a:rPr lang="en-US" sz="2400" dirty="0" smtClean="0"/>
              <a:t>makes sense!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301131" y="1335570"/>
            <a:ext cx="3861254" cy="4770345"/>
            <a:chOff x="1175204" y="1514022"/>
            <a:chExt cx="3861254" cy="477034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204" y="1514022"/>
              <a:ext cx="3861254" cy="413926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710297" y="5822702"/>
              <a:ext cx="31374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South Africa: d = 1.02 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286913" y="626075"/>
            <a:ext cx="3521528" cy="5479840"/>
            <a:chOff x="7160986" y="804527"/>
            <a:chExt cx="3521528" cy="547984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0986" y="804527"/>
              <a:ext cx="3521528" cy="5018177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836072" y="5822702"/>
              <a:ext cx="2604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Britain: </a:t>
              </a:r>
              <a:r>
                <a:rPr lang="en-US" sz="2400" b="1" dirty="0"/>
                <a:t>d = </a:t>
              </a:r>
              <a:r>
                <a:rPr lang="en-US" sz="2400" b="1" dirty="0" smtClean="0"/>
                <a:t>1.25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399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8303" y="1871597"/>
            <a:ext cx="108505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This is called the </a:t>
            </a:r>
            <a:r>
              <a:rPr lang="en-US" sz="2400" b="1" dirty="0" smtClean="0"/>
              <a:t>“Coastline paradox”</a:t>
            </a:r>
            <a:r>
              <a:rPr lang="en-US" sz="2400" dirty="0" smtClean="0"/>
              <a:t>: measured length of a stretch of coastline depends on the measurement scale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But for practical use, the ruler scale is not that fine: km’s are enough!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Approximating the coastline with an infinite fractal is thus not so useful in this case.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8183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19309" y="2493801"/>
            <a:ext cx="6548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Fractal ball experiment: DIY!</a:t>
            </a:r>
            <a:endParaRPr lang="en-U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450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760" y="232555"/>
            <a:ext cx="5397043" cy="58047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5079" y="1982357"/>
            <a:ext cx="39099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do we think</a:t>
            </a:r>
          </a:p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</a:t>
            </a:r>
            <a:r>
              <a:rPr lang="en-US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 </a:t>
            </a:r>
            <a:r>
              <a:rPr lang="en-US" sz="4000" u="sng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dimension</a:t>
            </a:r>
            <a:r>
              <a:rPr lang="en-US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en-U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377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8338" y="592429"/>
            <a:ext cx="5628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Conclusions: Fractal properties</a:t>
            </a:r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8338" y="1507918"/>
            <a:ext cx="98008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Fractals exhibit </a:t>
            </a:r>
            <a:r>
              <a:rPr lang="en-US" sz="2400" b="1" dirty="0" smtClean="0"/>
              <a:t>fractal dimensions</a:t>
            </a:r>
            <a:r>
              <a:rPr lang="en-US" sz="2400" dirty="0" smtClean="0"/>
              <a:t>: all objects whose dimension is not an integer are fractals.</a:t>
            </a:r>
          </a:p>
          <a:p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Fractals are </a:t>
            </a:r>
            <a:r>
              <a:rPr lang="en-US" sz="2400" b="1" dirty="0" smtClean="0"/>
              <a:t>self-similar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10" y="3205277"/>
            <a:ext cx="5306096" cy="26938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91684" y="5899140"/>
            <a:ext cx="1983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</a:t>
            </a:r>
            <a:r>
              <a:rPr lang="en-US" sz="2400" b="1" dirty="0" smtClean="0"/>
              <a:t> = 1.2683</a:t>
            </a:r>
            <a:endParaRPr lang="en-US" sz="2400" b="1" dirty="0"/>
          </a:p>
        </p:txBody>
      </p:sp>
      <p:pic>
        <p:nvPicPr>
          <p:cNvPr id="6" name="Feigenbaumzoo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85656" y="3077578"/>
            <a:ext cx="2949262" cy="294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25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24" y="1811523"/>
            <a:ext cx="4667303" cy="35004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143" y="1686653"/>
            <a:ext cx="6123140" cy="37502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49262" y="476519"/>
            <a:ext cx="6581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Fractals -  mathematical objects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66086" y="5600564"/>
            <a:ext cx="2959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Mandelbrot set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618593" y="5600564"/>
            <a:ext cx="4106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Variation of a Mandelbrot set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9923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32" y="1162285"/>
            <a:ext cx="3954251" cy="46629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522" y="1666885"/>
            <a:ext cx="5741614" cy="38277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65549" y="422963"/>
            <a:ext cx="6581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Fractals -  </a:t>
            </a: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around us</a:t>
            </a:r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5860" y="5825264"/>
            <a:ext cx="2959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Lake Mead coastline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5771280" y="5692110"/>
            <a:ext cx="5228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The Great Wave off Kanagawa </a:t>
            </a:r>
            <a:r>
              <a:rPr lang="en-US" sz="2400" dirty="0"/>
              <a:t>- Hokusai</a:t>
            </a:r>
          </a:p>
        </p:txBody>
      </p:sp>
    </p:spTree>
    <p:extLst>
      <p:ext uri="{BB962C8B-B14F-4D97-AF65-F5344CB8AC3E}">
        <p14:creationId xmlns:p14="http://schemas.microsoft.com/office/powerpoint/2010/main" val="170777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65549" y="422963"/>
            <a:ext cx="6581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Fractal antennas</a:t>
            </a:r>
            <a:endParaRPr lang="en-U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65" y="1760352"/>
            <a:ext cx="5624594" cy="34562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6542" y="5297664"/>
            <a:ext cx="2292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Sierpinski</a:t>
            </a:r>
            <a:r>
              <a:rPr lang="en-US" dirty="0" smtClean="0"/>
              <a:t> </a:t>
            </a:r>
            <a:r>
              <a:rPr lang="en-US" sz="2400" dirty="0" smtClean="0"/>
              <a:t>triangle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550" y="1267372"/>
            <a:ext cx="4240281" cy="39337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68340" y="5290432"/>
            <a:ext cx="3418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Example of fractal antenna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076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7858" y="727148"/>
            <a:ext cx="105606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Fractal-shape antennas can respond to more frequencies than regular 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They can be ¼ the size of the regular ones: use in cellular phones and military communication hardware.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BUT: Not all fractal shapes are best suited for antennas.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939" y="2398484"/>
            <a:ext cx="4332514" cy="34660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32016" y="5864495"/>
            <a:ext cx="3604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Koch curve fractal antenna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3811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49400" y="339820"/>
            <a:ext cx="6581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Coastlines</a:t>
            </a:r>
            <a:endParaRPr lang="en-U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4815" y="1505732"/>
            <a:ext cx="3984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Border length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90006" y="2466702"/>
            <a:ext cx="10699892" cy="1996472"/>
            <a:chOff x="708337" y="1069294"/>
            <a:chExt cx="10699892" cy="1996472"/>
          </a:xfrm>
        </p:grpSpPr>
        <p:sp>
          <p:nvSpPr>
            <p:cNvPr id="3" name="TextBox 2"/>
            <p:cNvSpPr txBox="1"/>
            <p:nvPr/>
          </p:nvSpPr>
          <p:spPr>
            <a:xfrm>
              <a:off x="708337" y="1635617"/>
              <a:ext cx="980082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 smtClean="0"/>
                <a:t>Portugal - Spain border </a:t>
              </a:r>
            </a:p>
            <a:p>
              <a:endParaRPr lang="en-US" sz="2400" dirty="0" smtClean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4397829" y="1393371"/>
              <a:ext cx="2554514" cy="5080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663543" y="1069294"/>
              <a:ext cx="37446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987 km (reported by the Portuguese)</a:t>
              </a:r>
              <a:endParaRPr lang="en-US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63543" y="2234769"/>
              <a:ext cx="37446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1214 km (reported by the Spanish)</a:t>
              </a:r>
              <a:endParaRPr lang="en-US" sz="2400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397829" y="1996034"/>
              <a:ext cx="2554514" cy="5080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33448" y="5024906"/>
            <a:ext cx="7225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Measurements were using different scales!</a:t>
            </a:r>
          </a:p>
        </p:txBody>
      </p:sp>
    </p:spTree>
    <p:extLst>
      <p:ext uri="{BB962C8B-B14F-4D97-AF65-F5344CB8AC3E}">
        <p14:creationId xmlns:p14="http://schemas.microsoft.com/office/powerpoint/2010/main" val="288448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651</TotalTime>
  <Words>482</Words>
  <Application>Microsoft Office PowerPoint</Application>
  <PresentationFormat>Widescreen</PresentationFormat>
  <Paragraphs>68</Paragraphs>
  <Slides>15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Retrospect</vt:lpstr>
      <vt:lpstr>Fractals:  properties and applications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Fractals:  properties and applications</dc:title>
  <dc:creator>veroniq04</dc:creator>
  <cp:lastModifiedBy>veroniq04</cp:lastModifiedBy>
  <cp:revision>34</cp:revision>
  <dcterms:created xsi:type="dcterms:W3CDTF">2014-12-08T20:47:05Z</dcterms:created>
  <dcterms:modified xsi:type="dcterms:W3CDTF">2015-07-31T22:51:34Z</dcterms:modified>
</cp:coreProperties>
</file>